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3" r:id="rId2"/>
    <p:sldId id="264" r:id="rId3"/>
    <p:sldId id="265" r:id="rId4"/>
    <p:sldId id="266" r:id="rId5"/>
    <p:sldId id="267" r:id="rId6"/>
    <p:sldId id="271" r:id="rId7"/>
    <p:sldId id="273" r:id="rId8"/>
    <p:sldId id="274" r:id="rId9"/>
    <p:sldId id="275" r:id="rId10"/>
    <p:sldId id="276" r:id="rId11"/>
    <p:sldId id="277" r:id="rId12"/>
    <p:sldId id="268" r:id="rId13"/>
    <p:sldId id="278" r:id="rId14"/>
    <p:sldId id="269" r:id="rId15"/>
    <p:sldId id="279" r:id="rId16"/>
    <p:sldId id="270" r:id="rId17"/>
    <p:sldId id="280" r:id="rId18"/>
    <p:sldId id="28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0AF5AE-CF13-0F8E-97FB-01B0DB14E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694" y="5324868"/>
            <a:ext cx="8480612" cy="1398494"/>
          </a:xfrm>
        </p:spPr>
        <p:txBody>
          <a:bodyPr>
            <a:normAutofit/>
          </a:bodyPr>
          <a:lstStyle/>
          <a:p>
            <a:r>
              <a:rPr lang="pl-PL" sz="3600" dirty="0"/>
              <a:t>Informacja i baza oświatowa</a:t>
            </a:r>
            <a:endParaRPr lang="en-US" sz="36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2A8B60D-BDC3-71A5-F15A-0AF0B059E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9940" y="242047"/>
            <a:ext cx="6152119" cy="578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70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D62ACF-3A19-A931-7FBD-1715729D0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466491"/>
          </a:xfrm>
        </p:spPr>
        <p:txBody>
          <a:bodyPr>
            <a:normAutofit/>
          </a:bodyPr>
          <a:lstStyle/>
          <a:p>
            <a:r>
              <a:rPr lang="pl-PL" sz="2800" dirty="0"/>
              <a:t>Prognozowana liczba uczniów </a:t>
            </a:r>
            <a:br>
              <a:rPr lang="pl-PL" sz="2800" dirty="0"/>
            </a:br>
            <a:r>
              <a:rPr lang="pl-PL" sz="2800" dirty="0"/>
              <a:t>sp. Im. Marszałka </a:t>
            </a:r>
            <a:r>
              <a:rPr lang="pl-PL" sz="2800" dirty="0" err="1"/>
              <a:t>józefa</a:t>
            </a:r>
            <a:r>
              <a:rPr lang="pl-PL" sz="2800" dirty="0"/>
              <a:t> Piłsudskiego</a:t>
            </a:r>
            <a:br>
              <a:rPr lang="pl-PL" sz="2800" dirty="0"/>
            </a:br>
            <a:r>
              <a:rPr lang="pl-PL" sz="2800" dirty="0"/>
              <a:t>w </a:t>
            </a:r>
            <a:r>
              <a:rPr lang="pl-PL" sz="2800" dirty="0" err="1"/>
              <a:t>prusach</a:t>
            </a:r>
            <a:endParaRPr lang="pl-PL" sz="2800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A88B3C0D-A0AA-0751-570B-B3553D56F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253" y="1981198"/>
            <a:ext cx="5811947" cy="358609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BCBAA6D-C947-E15C-7712-CB9A9642C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528" y="1981199"/>
            <a:ext cx="5804219" cy="358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02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1ED302E-C573-903B-BB6E-0303D30E2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20" y="193377"/>
            <a:ext cx="3946990" cy="3083223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AD06C1D-AF1B-08B7-A353-C11C71FCE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559" y="2258864"/>
            <a:ext cx="5496593" cy="308322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915A59D-6DF7-C142-09FC-2CFF7368D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9311" y="3581400"/>
            <a:ext cx="3990516" cy="308322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11B03C0-E6CB-B311-7136-DB30572FBBDE}"/>
              </a:ext>
            </a:extLst>
          </p:cNvPr>
          <p:cNvSpPr txBox="1"/>
          <p:nvPr/>
        </p:nvSpPr>
        <p:spPr>
          <a:xfrm>
            <a:off x="170420" y="3276600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Luborzyca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F4D1636-DCC1-EE6C-0606-EBAB1970FB19}"/>
              </a:ext>
            </a:extLst>
          </p:cNvPr>
          <p:cNvSpPr txBox="1"/>
          <p:nvPr/>
        </p:nvSpPr>
        <p:spPr>
          <a:xfrm>
            <a:off x="3102559" y="5449357"/>
            <a:ext cx="78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Prusy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50478A8-509A-D5C9-3BC4-3D001AC5A141}"/>
              </a:ext>
            </a:extLst>
          </p:cNvPr>
          <p:cNvSpPr txBox="1"/>
          <p:nvPr/>
        </p:nvSpPr>
        <p:spPr>
          <a:xfrm>
            <a:off x="10832745" y="3212068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Łuczyce</a:t>
            </a:r>
          </a:p>
        </p:txBody>
      </p:sp>
    </p:spTree>
    <p:extLst>
      <p:ext uri="{BB962C8B-B14F-4D97-AF65-F5344CB8AC3E}">
        <p14:creationId xmlns:p14="http://schemas.microsoft.com/office/powerpoint/2010/main" val="1094783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FB2377-2B07-3662-9418-6B8637981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1"/>
            <a:ext cx="10353761" cy="805132"/>
          </a:xfrm>
        </p:spPr>
        <p:txBody>
          <a:bodyPr>
            <a:normAutofit fontScale="90000"/>
          </a:bodyPr>
          <a:lstStyle/>
          <a:p>
            <a:r>
              <a:rPr lang="pl-PL" sz="2700" dirty="0"/>
              <a:t>Liczba uczniów w roku szkolnym 2023/24 z wyszczególnieniem ilości w obwodach </a:t>
            </a:r>
            <a:br>
              <a:rPr lang="pl-PL" sz="2700" dirty="0"/>
            </a:br>
            <a:r>
              <a:rPr lang="pl-PL" sz="2700" dirty="0"/>
              <a:t>i poza obwodami.</a:t>
            </a:r>
            <a:br>
              <a:rPr lang="pl-PL" dirty="0"/>
            </a:b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63DAA70-C1A1-299C-8559-7AC358420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4492" y="1414733"/>
            <a:ext cx="8503016" cy="523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99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311B03C0-E6CB-B311-7136-DB30572FBBDE}"/>
              </a:ext>
            </a:extLst>
          </p:cNvPr>
          <p:cNvSpPr txBox="1"/>
          <p:nvPr/>
        </p:nvSpPr>
        <p:spPr>
          <a:xfrm>
            <a:off x="170420" y="3276600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Luborzyca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F4D1636-DCC1-EE6C-0606-EBAB1970FB19}"/>
              </a:ext>
            </a:extLst>
          </p:cNvPr>
          <p:cNvSpPr txBox="1"/>
          <p:nvPr/>
        </p:nvSpPr>
        <p:spPr>
          <a:xfrm>
            <a:off x="3009540" y="4741991"/>
            <a:ext cx="1065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Karniów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50478A8-509A-D5C9-3BC4-3D001AC5A141}"/>
              </a:ext>
            </a:extLst>
          </p:cNvPr>
          <p:cNvSpPr txBox="1"/>
          <p:nvPr/>
        </p:nvSpPr>
        <p:spPr>
          <a:xfrm>
            <a:off x="10926408" y="324433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Goszyce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E5F3DF9-6386-48D1-CDC3-C22283E74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20" y="197803"/>
            <a:ext cx="4603809" cy="307879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9752215-4071-87FD-C6CA-4CCBF03A2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953" y="3707655"/>
            <a:ext cx="5473417" cy="307879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DE9B96B-9DED-FB9E-5385-524024E80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540" y="1771753"/>
            <a:ext cx="5133796" cy="288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57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FB2377-2B07-3662-9418-6B8637981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1"/>
            <a:ext cx="10353761" cy="805132"/>
          </a:xfrm>
        </p:spPr>
        <p:txBody>
          <a:bodyPr>
            <a:normAutofit fontScale="90000"/>
          </a:bodyPr>
          <a:lstStyle/>
          <a:p>
            <a:r>
              <a:rPr lang="pl-PL" sz="2700" dirty="0"/>
              <a:t>Liczba uczniów w roku szkolnym 2023/24 z wyszczególnieniem ilości w obwodach </a:t>
            </a:r>
            <a:br>
              <a:rPr lang="pl-PL" sz="2700" dirty="0"/>
            </a:br>
            <a:r>
              <a:rPr lang="pl-PL" sz="2700" dirty="0"/>
              <a:t>i poza obwodami.</a:t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0ADBFEB-0227-B145-F66F-DF1594E4C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0001" y="1414733"/>
            <a:ext cx="8571998" cy="527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5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311B03C0-E6CB-B311-7136-DB30572FBBDE}"/>
              </a:ext>
            </a:extLst>
          </p:cNvPr>
          <p:cNvSpPr txBox="1"/>
          <p:nvPr/>
        </p:nvSpPr>
        <p:spPr>
          <a:xfrm>
            <a:off x="170420" y="3276600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Goszcza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F4D1636-DCC1-EE6C-0606-EBAB1970FB19}"/>
              </a:ext>
            </a:extLst>
          </p:cNvPr>
          <p:cNvSpPr txBox="1"/>
          <p:nvPr/>
        </p:nvSpPr>
        <p:spPr>
          <a:xfrm>
            <a:off x="3906238" y="5639942"/>
            <a:ext cx="1606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Pietrzejowice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50478A8-509A-D5C9-3BC4-3D001AC5A141}"/>
              </a:ext>
            </a:extLst>
          </p:cNvPr>
          <p:cNvSpPr txBox="1"/>
          <p:nvPr/>
        </p:nvSpPr>
        <p:spPr>
          <a:xfrm>
            <a:off x="10503985" y="3269411"/>
            <a:ext cx="1517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Maciejowice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8DD5E7E-2EB8-471B-451A-792516BE1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27" y="165537"/>
            <a:ext cx="4062041" cy="304653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4941293-6A7C-030E-3138-645A9913C6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883"/>
          <a:stretch/>
        </p:blipFill>
        <p:spPr>
          <a:xfrm>
            <a:off x="3968831" y="2569854"/>
            <a:ext cx="4658551" cy="304653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B0566C2-17C1-534C-5A95-73B4F4EB0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084" y="3723788"/>
            <a:ext cx="3449201" cy="304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8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FB2377-2B07-3662-9418-6B8637981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1"/>
            <a:ext cx="10353761" cy="805132"/>
          </a:xfrm>
        </p:spPr>
        <p:txBody>
          <a:bodyPr>
            <a:normAutofit fontScale="90000"/>
          </a:bodyPr>
          <a:lstStyle/>
          <a:p>
            <a:r>
              <a:rPr lang="pl-PL" sz="2700" dirty="0"/>
              <a:t>Liczba uczniów w roku szkolnym 2023/24 </a:t>
            </a:r>
            <a:br>
              <a:rPr lang="pl-PL" sz="2700" dirty="0"/>
            </a:br>
            <a:r>
              <a:rPr lang="pl-PL" sz="2700" dirty="0"/>
              <a:t>z wyszczególnieniem ilości w obwodach </a:t>
            </a:r>
            <a:br>
              <a:rPr lang="pl-PL" sz="2700" dirty="0"/>
            </a:br>
            <a:r>
              <a:rPr lang="pl-PL" sz="2700" dirty="0"/>
              <a:t>i poza obwodami.</a:t>
            </a:r>
            <a:br>
              <a:rPr lang="pl-PL" dirty="0"/>
            </a:b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478571F-7F69-D1CA-8876-1C3D68B7B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133" y="1414733"/>
            <a:ext cx="8541084" cy="5252767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3130760D-4D51-05BE-8810-52D79FAC8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6691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D22DE4-5B86-03A3-A700-DC7AC4BA0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62310"/>
            <a:ext cx="10353761" cy="1242204"/>
          </a:xfrm>
        </p:spPr>
        <p:txBody>
          <a:bodyPr>
            <a:normAutofit/>
          </a:bodyPr>
          <a:lstStyle/>
          <a:p>
            <a:r>
              <a:rPr lang="pl-PL" sz="2800" dirty="0"/>
              <a:t>Przedszkola samorządowe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5AF80A0-400A-7CE7-7682-75022280A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1528314"/>
            <a:ext cx="4348972" cy="4348972"/>
          </a:xfrm>
          <a:prstGeom prst="rect">
            <a:avLst/>
          </a:prstGeom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C59208D2-A643-3148-1FBC-7F415E5E4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3327" y="2006541"/>
            <a:ext cx="7096148" cy="3392518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C77FAE8-B4A7-39DA-F4D2-FB691DBEB861}"/>
              </a:ext>
            </a:extLst>
          </p:cNvPr>
          <p:cNvSpPr txBox="1"/>
          <p:nvPr/>
        </p:nvSpPr>
        <p:spPr>
          <a:xfrm>
            <a:off x="78546" y="5493309"/>
            <a:ext cx="4112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Akademia Przedszkolaka Wysiołek Luborzycki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22E5E1E-712D-6933-227D-3C4B8311B048}"/>
              </a:ext>
            </a:extLst>
          </p:cNvPr>
          <p:cNvSpPr txBox="1"/>
          <p:nvPr/>
        </p:nvSpPr>
        <p:spPr>
          <a:xfrm>
            <a:off x="9252344" y="5962650"/>
            <a:ext cx="2564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Wesoła Gromadka Dojazdów</a:t>
            </a:r>
          </a:p>
        </p:txBody>
      </p:sp>
    </p:spTree>
    <p:extLst>
      <p:ext uri="{BB962C8B-B14F-4D97-AF65-F5344CB8AC3E}">
        <p14:creationId xmlns:p14="http://schemas.microsoft.com/office/powerpoint/2010/main" val="4283813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FB2377-2B07-3662-9418-6B8637981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1"/>
            <a:ext cx="10353761" cy="805132"/>
          </a:xfrm>
        </p:spPr>
        <p:txBody>
          <a:bodyPr>
            <a:normAutofit fontScale="90000"/>
          </a:bodyPr>
          <a:lstStyle/>
          <a:p>
            <a:r>
              <a:rPr lang="pl-PL" sz="3100" dirty="0"/>
              <a:t>Liczba dzieci w przedszkolach samorządowych</a:t>
            </a:r>
            <a:br>
              <a:rPr lang="pl-PL" dirty="0"/>
            </a:b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E5B0092-BACD-7BD3-5FDF-3957BA0BC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779" y="1590675"/>
            <a:ext cx="7933792" cy="476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8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4AFFA2-8CBC-1408-C6FC-CCF44BCC3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228" y="609599"/>
            <a:ext cx="3932237" cy="3203275"/>
          </a:xfrm>
        </p:spPr>
        <p:txBody>
          <a:bodyPr/>
          <a:lstStyle/>
          <a:p>
            <a:r>
              <a:rPr lang="pl-PL" dirty="0"/>
              <a:t>Szkoła Podstawowa </a:t>
            </a:r>
            <a:br>
              <a:rPr lang="pl-PL" dirty="0"/>
            </a:br>
            <a:r>
              <a:rPr lang="pl-PL" dirty="0"/>
              <a:t>im. Jana Pawła II w Łuczycach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DDAB965-7DB3-B4F3-AD2A-D3B4A3D5D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902887"/>
            <a:ext cx="6189662" cy="4785525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DF1A3E0-B00E-73D9-0E52-626C70748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7228" y="4209691"/>
            <a:ext cx="3932237" cy="1581508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53521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D2524C-CE7E-B280-C19B-7606701F2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07492"/>
            <a:ext cx="10353761" cy="1173633"/>
          </a:xfrm>
        </p:spPr>
        <p:txBody>
          <a:bodyPr>
            <a:normAutofit/>
          </a:bodyPr>
          <a:lstStyle/>
          <a:p>
            <a:r>
              <a:rPr lang="pl-PL" sz="2400" dirty="0"/>
              <a:t>Projekt rozbudowy </a:t>
            </a:r>
            <a:br>
              <a:rPr lang="pl-PL" sz="2400" dirty="0"/>
            </a:br>
            <a:r>
              <a:rPr lang="pl-PL" sz="2400" dirty="0"/>
              <a:t>szkoły podstawowej im. Jana </a:t>
            </a:r>
            <a:r>
              <a:rPr lang="pl-PL" sz="2400" dirty="0" err="1"/>
              <a:t>pawła</a:t>
            </a:r>
            <a:r>
              <a:rPr lang="pl-PL" sz="2400" dirty="0"/>
              <a:t> II </a:t>
            </a:r>
            <a:br>
              <a:rPr lang="pl-PL" sz="2400" dirty="0"/>
            </a:br>
            <a:r>
              <a:rPr lang="pl-PL" sz="2400" dirty="0"/>
              <a:t>w Łuczycach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43C9FAC-A773-44CA-A20D-3A708B93C7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352C755-F94F-32AB-39AC-09E5B513D1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75806" y="1381125"/>
            <a:ext cx="10229737" cy="5269383"/>
          </a:xfr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5C9F886-4EAE-4CFD-92AC-1A1B909CC1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D181981-9F8A-A68D-AC8D-4B1D4AE6B82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5548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470F13-95CB-C711-CA5E-D9B6A0457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97479"/>
          </a:xfrm>
        </p:spPr>
        <p:txBody>
          <a:bodyPr>
            <a:normAutofit/>
          </a:bodyPr>
          <a:lstStyle/>
          <a:p>
            <a:r>
              <a:rPr lang="pl-PL" sz="2400"/>
              <a:t>Projekt rozbudowy </a:t>
            </a:r>
            <a:br>
              <a:rPr lang="pl-PL" sz="2400"/>
            </a:br>
            <a:r>
              <a:rPr lang="pl-PL" sz="2400"/>
              <a:t>szkoły podstawowej im. Jana pawła II </a:t>
            </a:r>
            <a:br>
              <a:rPr lang="pl-PL" sz="2400"/>
            </a:br>
            <a:r>
              <a:rPr lang="pl-PL" sz="2400"/>
              <a:t>w Łuczycach</a:t>
            </a:r>
            <a:endParaRPr lang="pl-PL" sz="2400" dirty="0"/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D70513AE-92E3-AE9D-9878-04DBB1145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4444" y="1225726"/>
            <a:ext cx="10040260" cy="5241749"/>
          </a:xfrm>
        </p:spPr>
      </p:pic>
    </p:spTree>
    <p:extLst>
      <p:ext uri="{BB962C8B-B14F-4D97-AF65-F5344CB8AC3E}">
        <p14:creationId xmlns:p14="http://schemas.microsoft.com/office/powerpoint/2010/main" val="3587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D62ACF-3A19-A931-7FBD-1715729D0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924049"/>
          </a:xfrm>
        </p:spPr>
        <p:txBody>
          <a:bodyPr>
            <a:normAutofit/>
          </a:bodyPr>
          <a:lstStyle/>
          <a:p>
            <a:r>
              <a:rPr lang="pl-PL" sz="2800" dirty="0"/>
              <a:t>Prognozowana liczba uczniów </a:t>
            </a:r>
            <a:br>
              <a:rPr lang="pl-PL" sz="2800" dirty="0"/>
            </a:br>
            <a:r>
              <a:rPr lang="pl-PL" sz="2800" dirty="0"/>
              <a:t>sp. Im. Jana </a:t>
            </a:r>
            <a:r>
              <a:rPr lang="pl-PL" sz="2800" dirty="0" err="1"/>
              <a:t>pawła</a:t>
            </a:r>
            <a:r>
              <a:rPr lang="pl-PL" sz="2800" dirty="0"/>
              <a:t> ii w Łuczycach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A6DB958C-EACC-353E-5410-82CAA6822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47" y="1762124"/>
            <a:ext cx="5369053" cy="353199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71F9F04-39BB-017C-0083-B9D84B580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847" y="1762124"/>
            <a:ext cx="5532091" cy="353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73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D22DE4-5B86-03A3-A700-DC7AC4BA0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Sale, z koniecznością zmiany przeznaczenia na sale dydaktyczne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BA094C1-AFBA-07F1-498C-C988F3A84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746" y="2118859"/>
            <a:ext cx="5506055" cy="412954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5A7E510-7812-FEAC-C853-080E0FAC9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118859"/>
            <a:ext cx="5506054" cy="41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4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4AFFA2-8CBC-1408-C6FC-CCF44BCC3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45" y="609600"/>
            <a:ext cx="4573420" cy="3203275"/>
          </a:xfrm>
        </p:spPr>
        <p:txBody>
          <a:bodyPr/>
          <a:lstStyle/>
          <a:p>
            <a:r>
              <a:rPr lang="pl-PL" dirty="0"/>
              <a:t>Szkoła Podstawowa </a:t>
            </a:r>
            <a:br>
              <a:rPr lang="pl-PL" dirty="0"/>
            </a:br>
            <a:r>
              <a:rPr lang="pl-PL" dirty="0"/>
              <a:t>im. Noblistów polskich w </a:t>
            </a:r>
            <a:r>
              <a:rPr lang="pl-PL" dirty="0" err="1"/>
              <a:t>luborzycy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DF1A3E0-B00E-73D9-0E52-626C70748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7228" y="4209691"/>
            <a:ext cx="3932237" cy="1581508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9BDF1BE0-7F10-29BC-9720-5C6C2E5FD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3111" y="941537"/>
            <a:ext cx="6209493" cy="48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4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D62ACF-3A19-A931-7FBD-1715729D0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924049"/>
          </a:xfrm>
        </p:spPr>
        <p:txBody>
          <a:bodyPr>
            <a:normAutofit/>
          </a:bodyPr>
          <a:lstStyle/>
          <a:p>
            <a:r>
              <a:rPr lang="pl-PL" sz="2800" dirty="0"/>
              <a:t>Prognozowana liczba uczniów </a:t>
            </a:r>
            <a:br>
              <a:rPr lang="pl-PL" sz="2800" dirty="0"/>
            </a:br>
            <a:r>
              <a:rPr lang="pl-PL" sz="2800" dirty="0"/>
              <a:t>sp. Im. Noblistów polskich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2827A12-7F08-2E5B-8F4E-DAC53D4C1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548" y="1920195"/>
            <a:ext cx="5796508" cy="357656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1C6E1AA-C046-B7AC-3600-F03C7D58D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945" y="1920195"/>
            <a:ext cx="5796508" cy="358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12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4AFFA2-8CBC-1408-C6FC-CCF44BCC3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97" y="1006416"/>
            <a:ext cx="4802757" cy="3203275"/>
          </a:xfrm>
        </p:spPr>
        <p:txBody>
          <a:bodyPr/>
          <a:lstStyle/>
          <a:p>
            <a:r>
              <a:rPr lang="pl-PL" dirty="0"/>
              <a:t>Szkoła Podstawowa </a:t>
            </a:r>
            <a:br>
              <a:rPr lang="pl-PL" dirty="0"/>
            </a:br>
            <a:r>
              <a:rPr lang="pl-PL" dirty="0"/>
              <a:t>im. Marszałka </a:t>
            </a:r>
            <a:r>
              <a:rPr lang="pl-PL" dirty="0" err="1"/>
              <a:t>józefa</a:t>
            </a:r>
            <a:r>
              <a:rPr lang="pl-PL" dirty="0"/>
              <a:t> Piłsudskiego</a:t>
            </a:r>
            <a:br>
              <a:rPr lang="pl-PL" dirty="0"/>
            </a:br>
            <a:r>
              <a:rPr lang="pl-PL" dirty="0"/>
              <a:t>w </a:t>
            </a:r>
            <a:r>
              <a:rPr lang="pl-PL" dirty="0" err="1"/>
              <a:t>prusach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DF1A3E0-B00E-73D9-0E52-626C70748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7228" y="4209691"/>
            <a:ext cx="3932237" cy="1581508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9464A5C-3DF7-8FE8-8177-05221A227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3939" y="1209675"/>
            <a:ext cx="7048864" cy="395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02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Damaszek</Template>
  <TotalTime>251</TotalTime>
  <Words>182</Words>
  <Application>Microsoft Office PowerPoint</Application>
  <PresentationFormat>Panoramiczny</PresentationFormat>
  <Paragraphs>26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2" baseType="lpstr">
      <vt:lpstr>Arial</vt:lpstr>
      <vt:lpstr>Bookman Old Style</vt:lpstr>
      <vt:lpstr>Rockwell</vt:lpstr>
      <vt:lpstr>Damask</vt:lpstr>
      <vt:lpstr>Informacja i baza oświatowa</vt:lpstr>
      <vt:lpstr>Szkoła Podstawowa  im. Jana Pawła II w Łuczycach</vt:lpstr>
      <vt:lpstr>Projekt rozbudowy  szkoły podstawowej im. Jana pawła II  w Łuczycach</vt:lpstr>
      <vt:lpstr>Projekt rozbudowy  szkoły podstawowej im. Jana pawła II  w Łuczycach</vt:lpstr>
      <vt:lpstr>Prognozowana liczba uczniów  sp. Im. Jana pawła ii w Łuczycach</vt:lpstr>
      <vt:lpstr>Sale, z koniecznością zmiany przeznaczenia na sale dydaktyczne</vt:lpstr>
      <vt:lpstr>Szkoła Podstawowa  im. Noblistów polskich w luborzycy</vt:lpstr>
      <vt:lpstr>Prognozowana liczba uczniów  sp. Im. Noblistów polskich</vt:lpstr>
      <vt:lpstr>Szkoła Podstawowa  im. Marszałka józefa Piłsudskiego w prusach</vt:lpstr>
      <vt:lpstr>Prognozowana liczba uczniów  sp. Im. Marszałka józefa Piłsudskiego w prusach</vt:lpstr>
      <vt:lpstr>Prezentacja programu PowerPoint</vt:lpstr>
      <vt:lpstr>Liczba uczniów w roku szkolnym 2023/24 z wyszczególnieniem ilości w obwodach  i poza obwodami. </vt:lpstr>
      <vt:lpstr>Prezentacja programu PowerPoint</vt:lpstr>
      <vt:lpstr>Liczba uczniów w roku szkolnym 2023/24 z wyszczególnieniem ilości w obwodach  i poza obwodami. </vt:lpstr>
      <vt:lpstr>Prezentacja programu PowerPoint</vt:lpstr>
      <vt:lpstr>Liczba uczniów w roku szkolnym 2023/24  z wyszczególnieniem ilości w obwodach  i poza obwodami. </vt:lpstr>
      <vt:lpstr>Przedszkola samorządowe</vt:lpstr>
      <vt:lpstr>Liczba dzieci w przedszkolach samorządowych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Informacja i baza oświatowa</dc:title>
  <dc:creator>Szymczyk-Sierak Anna</dc:creator>
  <cp:lastModifiedBy>Kamil Sierak</cp:lastModifiedBy>
  <cp:revision>2</cp:revision>
  <dcterms:created xsi:type="dcterms:W3CDTF">2023-06-19T16:20:19Z</dcterms:created>
  <dcterms:modified xsi:type="dcterms:W3CDTF">2023-06-19T20:38:55Z</dcterms:modified>
</cp:coreProperties>
</file>